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07A"/>
    <a:srgbClr val="439B7E"/>
    <a:srgbClr val="9DDFBE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B1FEE7-B8D9-1497-7572-3E43713D2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D0A81B-8655-80A8-6404-988A3650F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9140-9257-4216-ADA6-FE22E1BC083D}" type="datetimeFigureOut">
              <a:rPr lang="de-AT" smtClean="0"/>
              <a:t>14.02.2024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DB3CE1-48F8-76B0-3E55-BB27C40C7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4064F5-6567-FADE-3D10-0EA7A85038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A715-0AE0-4812-8D52-DFF892067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390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74907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1272" y="53201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1092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EMILE et au-delà </a:t>
            </a:r>
            <a:r>
              <a:rPr lang="fr-FR" sz="2400" b="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: </a:t>
            </a: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des </a:t>
            </a:r>
            <a:r>
              <a:rPr lang="fr-FR" sz="2400" b="0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plurilittératies</a:t>
            </a: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 pour des apprentissages plus approfondis</a:t>
            </a:r>
          </a:p>
          <a:p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35</cp:revision>
  <dcterms:created xsi:type="dcterms:W3CDTF">2024-02-06T15:43:11Z</dcterms:created>
  <dcterms:modified xsi:type="dcterms:W3CDTF">2024-02-14T13:45:15Z</dcterms:modified>
</cp:coreProperties>
</file>